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9900"/>
    <a:srgbClr val="FFCC00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B5C1-3174-4F29-A3DE-5E350DEC27C9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188640"/>
            <a:ext cx="8640960" cy="6480720"/>
          </a:xfrm>
          <a:prstGeom prst="roundRect">
            <a:avLst/>
          </a:prstGeom>
          <a:solidFill>
            <a:srgbClr val="CC9900">
              <a:alpha val="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247860" cy="367240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53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МЕРЫ ПРЕДОСТОРОЖНОСТИ И ПРАВИЛА ПОВЕДЕНИЯ НА ЛЬДУ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/>
            </a:r>
            <a:b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</a:b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 cstate="print"/>
          <a:srcRect l="6077" t="38691" r="50527" b="36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 cstate="print"/>
          <a:srcRect l="50563" t="38691" r="5720" b="36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 cstate="print"/>
          <a:srcRect l="6077" t="63523" r="50637" b="85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 cstate="print"/>
          <a:srcRect l="50999" t="63523" r="6129" b="85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748" t="64902" r="6747" b="10434"/>
          <a:stretch>
            <a:fillRect/>
          </a:stretch>
        </p:blipFill>
        <p:spPr bwMode="auto">
          <a:xfrm>
            <a:off x="0" y="-1"/>
            <a:ext cx="9144000" cy="683581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6107" t="13577" r="50546" b="60916"/>
          <a:stretch>
            <a:fillRect/>
          </a:stretch>
        </p:blipFill>
        <p:spPr bwMode="auto">
          <a:xfrm>
            <a:off x="0" y="0"/>
            <a:ext cx="9144000" cy="6831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748" t="13661" r="6184" b="62219"/>
          <a:stretch>
            <a:fillRect/>
          </a:stretch>
        </p:blipFill>
        <p:spPr bwMode="auto">
          <a:xfrm>
            <a:off x="0" y="0"/>
            <a:ext cx="9144000" cy="684869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989" t="65182" r="50742" b="7309"/>
          <a:stretch>
            <a:fillRect/>
          </a:stretch>
        </p:blipFill>
        <p:spPr bwMode="auto">
          <a:xfrm>
            <a:off x="0" y="0"/>
            <a:ext cx="9144000" cy="688531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143" t="39230" r="5991" b="36679"/>
          <a:stretch>
            <a:fillRect/>
          </a:stretch>
        </p:blipFill>
        <p:spPr bwMode="auto">
          <a:xfrm>
            <a:off x="0" y="0"/>
            <a:ext cx="9144000" cy="6840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6125" t="39413" r="50705" b="36732"/>
          <a:stretch>
            <a:fillRect/>
          </a:stretch>
        </p:blipFill>
        <p:spPr bwMode="auto">
          <a:xfrm>
            <a:off x="0" y="0"/>
            <a:ext cx="9144000" cy="681599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 cstate="print"/>
          <a:srcRect l="7031" t="12993" r="51616" b="60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 cstate="print"/>
          <a:srcRect l="50378" t="12993" r="5862" b="60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МЕРЫ ПРЕДОСТОРОЖНОСТИ И ПРАВИЛА ПОВЕДЕНИЯ НА ЛЬДУ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МОУ СОШ с.Никольское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server</dc:creator>
  <cp:lastModifiedBy>Оксана</cp:lastModifiedBy>
  <cp:revision>13</cp:revision>
  <dcterms:created xsi:type="dcterms:W3CDTF">2012-12-10T12:20:22Z</dcterms:created>
  <dcterms:modified xsi:type="dcterms:W3CDTF">2021-03-18T10:22:34Z</dcterms:modified>
</cp:coreProperties>
</file>